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16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5740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32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881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1739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8690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130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1739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684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1339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455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5C45-46DD-47CC-B9C0-B03DB0DAAEE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F117-9EB3-4559-9C42-7CC25397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КАЛЕЙДОСКОП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" y="2382390"/>
            <a:ext cx="5178829" cy="32378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400" b="1" dirty="0" smtClean="0">
                <a:latin typeface="Garamond" panose="02020404030301010803" pitchFamily="18" charset="0"/>
              </a:rPr>
              <a:t>ЛЕТО 2021</a:t>
            </a:r>
            <a:endParaRPr lang="ru-RU" sz="4400" b="1" dirty="0"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9" y="2467897"/>
            <a:ext cx="4763846" cy="22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3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ПЕРМСКИЙ ЗООПАРК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62" y="1987831"/>
            <a:ext cx="4026925" cy="40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1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СПЕКТАКЛЬ «ДОМ АКТЕРА»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84" y="2027628"/>
            <a:ext cx="3947331" cy="39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07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ЦИРК «ЖИРАФ- ШОУ»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16" y="1909212"/>
            <a:ext cx="4184163" cy="41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ТЮЗ СПЕКТАКЛЬ «АЛИСА В СТРАНЕ ЧУДЕС»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3" y="2010876"/>
            <a:ext cx="3980835" cy="39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4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21 ИЮНЯ. ЗАКРЫТИЕ СМЕНЫ. «НАУЧНОЕ» ШОУ ЛУНЕГОВЫХ.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78" y="1894732"/>
            <a:ext cx="4213123" cy="42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67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0" y="511277"/>
            <a:ext cx="10390239" cy="11794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1 ИЮНЯ. ДЕНЬ ЗАЩИТЫ ДЕТЕЙ. ОТКРЫТИЕ ЛДО. «СЛАДКОЕ ШОУ» ЛУНЕГОВЫХ.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1" y="1981994"/>
            <a:ext cx="4038599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67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КЛУБ РОБОТОТЕХНИКИ «КИБЕРТРОНИК»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34" y="1931808"/>
            <a:ext cx="4156587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15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КИНОСАЛОН «ПЕРМЬЕР»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5" y="1958094"/>
            <a:ext cx="6617109" cy="29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0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КОНЦЕРТ ПЕРМСКОГО ГУБЕРНСКОГО ОРКЕСТРА.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38" y="1913539"/>
            <a:ext cx="4175510" cy="41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9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АВТОБУСНАЯ ЭКСУРСИЯ</a:t>
            </a:r>
            <a:b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«ОСТРОВ СОКРОВИЩ»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45" y="1978229"/>
            <a:ext cx="4088274" cy="40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0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ПЛАНЕТАРИЙ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66" y="2058751"/>
            <a:ext cx="1748288" cy="38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6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ВОЕННО – ПАТРИОТИЧЕСКАЯ ИГРА «ЗАРНИЦА»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2" y="1825625"/>
            <a:ext cx="4337113" cy="43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ПДНТ «ГУБЕРНИЯ» МУЗЫКАЛЬНАЯ КИП «СЧАСТЬЕ НЕ ЗА ГОРАМИ»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1973391"/>
            <a:ext cx="5407740" cy="40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1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87</Words>
  <Application>Microsoft Office PowerPoint</Application>
  <PresentationFormat>Широкоэкранный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Garamond</vt:lpstr>
      <vt:lpstr>Тема Office</vt:lpstr>
      <vt:lpstr>КАЛЕЙДОСКОП</vt:lpstr>
      <vt:lpstr>1 ИЮНЯ. ДЕНЬ ЗАЩИТЫ ДЕТЕЙ. ОТКРЫТИЕ ЛДО. «СЛАДКОЕ ШОУ» ЛУНЕГОВЫХ.</vt:lpstr>
      <vt:lpstr>КЛУБ РОБОТОТЕХНИКИ «КИБЕРТРОНИК»</vt:lpstr>
      <vt:lpstr>КИНОСАЛОН «ПЕРМЬЕР»</vt:lpstr>
      <vt:lpstr>КОНЦЕРТ ПЕРМСКОГО ГУБЕРНСКОГО ОРКЕСТРА.</vt:lpstr>
      <vt:lpstr>АВТОБУСНАЯ ЭКСУРСИЯ  «ОСТРОВ СОКРОВИЩ»</vt:lpstr>
      <vt:lpstr>ПЛАНЕТАРИЙ</vt:lpstr>
      <vt:lpstr>ВОЕННО – ПАТРИОТИЧЕСКАЯ ИГРА «ЗАРНИЦА»</vt:lpstr>
      <vt:lpstr>ПДНТ «ГУБЕРНИЯ» МУЗЫКАЛЬНАЯ КИП «СЧАСТЬЕ НЕ ЗА ГОРАМИ»</vt:lpstr>
      <vt:lpstr>ПЕРМСКИЙ ЗООПАРК</vt:lpstr>
      <vt:lpstr>СПЕКТАКЛЬ «ДОМ АКТЕРА»</vt:lpstr>
      <vt:lpstr>ЦИРК «ЖИРАФ- ШОУ»</vt:lpstr>
      <vt:lpstr>ТЮЗ СПЕКТАКЛЬ «АЛИСА В СТРАНЕ ЧУДЕС»</vt:lpstr>
      <vt:lpstr>21 ИЮНЯ. ЗАКРЫТИЕ СМЕНЫ. «НАУЧНОЕ» ШОУ ЛУНЕГОВЫХ.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КАЛЕЙДОСКОП</dc:title>
  <dc:creator>Aleksandr</dc:creator>
  <cp:lastModifiedBy>Aleksandr</cp:lastModifiedBy>
  <cp:revision>4</cp:revision>
  <dcterms:created xsi:type="dcterms:W3CDTF">2021-06-25T09:07:20Z</dcterms:created>
  <dcterms:modified xsi:type="dcterms:W3CDTF">2021-06-25T09:41:50Z</dcterms:modified>
</cp:coreProperties>
</file>